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61" r:id="rId4"/>
    <p:sldId id="265" r:id="rId5"/>
    <p:sldId id="264" r:id="rId6"/>
    <p:sldId id="262" r:id="rId7"/>
    <p:sldId id="266" r:id="rId8"/>
    <p:sldId id="259" r:id="rId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6" d="100"/>
          <a:sy n="86" d="100"/>
        </p:scale>
        <p:origin x="102" y="4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DC4FDE-9623-4DF0-96B4-378B90766AD4}" type="datetimeFigureOut">
              <a:rPr lang="ko-KR" altLang="en-US" smtClean="0"/>
              <a:t>2022-10-20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19F11E-4E8A-41A2-92D6-D9D218291E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94399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9F11E-4E8A-41A2-92D6-D9D218291E50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46849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9F11E-4E8A-41A2-92D6-D9D218291E50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22307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9F11E-4E8A-41A2-92D6-D9D218291E50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23020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9F11E-4E8A-41A2-92D6-D9D218291E50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52277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DFCD0C-0F1B-2338-B830-61974D94C6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EDDFB4B-03AB-BD81-CB71-06E16C38DF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CADFF17-7E95-C359-4CAC-8CAEBD9EE3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9C296-8FA2-43D5-85CF-C4667B6CDF21}" type="datetimeFigureOut">
              <a:rPr lang="ko-KR" altLang="en-US" smtClean="0"/>
              <a:t>2022-10-20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4FE8FE9-E8F8-B75F-783E-B2B8309F63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E8C8877-68AC-61EB-F833-C7ABEE8FC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5C95BE-FAA3-4AD5-9158-7ABB6E2CCB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61844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ABD30E-7A60-5F84-346D-27E108BCB9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93F1AA7-AE90-6115-3C45-9A94B99BCB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A78614A-177F-4BE7-8D80-66407BE115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9C296-8FA2-43D5-85CF-C4667B6CDF21}" type="datetimeFigureOut">
              <a:rPr lang="ko-KR" altLang="en-US" smtClean="0"/>
              <a:t>2022-10-20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3D15B48-4836-2FD0-0D64-B323E18601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8B2FD1F-085F-2265-49A8-A94801759C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5C95BE-FAA3-4AD5-9158-7ABB6E2CCB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22164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B188432-1E63-5DC5-707F-8F2A200226B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F0B5B5B-E936-4565-CDAA-4290E9CED7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F1F87A8-D2EF-752F-B36D-91E407B57F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9C296-8FA2-43D5-85CF-C4667B6CDF21}" type="datetimeFigureOut">
              <a:rPr lang="ko-KR" altLang="en-US" smtClean="0"/>
              <a:t>2022-10-20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F4136CD-0D56-0FA1-EB8B-E5D2C727E2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72804D5-DEAC-CB69-8422-D828D658DF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5C95BE-FAA3-4AD5-9158-7ABB6E2CCB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24881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F97F17-B026-2B53-9EDA-3A55D8F08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55B4635-DB2C-07C4-0D97-29464F7852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AE6657A-7B3F-98CF-06BC-BE5A846C42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9C296-8FA2-43D5-85CF-C4667B6CDF21}" type="datetimeFigureOut">
              <a:rPr lang="ko-KR" altLang="en-US" smtClean="0"/>
              <a:t>2022-10-20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287763C-DE52-6DD4-1514-D5ACE4CF00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07DCB2C-9486-447C-7504-AE784F5DA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5C95BE-FAA3-4AD5-9158-7ABB6E2CCB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3988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8E14B8-6E12-BAAA-9614-8B9C98F344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9A844DC-B9DD-368C-171D-CDD056C715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E09A40E-ADA5-BEB6-5E81-E2C26C003A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9C296-8FA2-43D5-85CF-C4667B6CDF21}" type="datetimeFigureOut">
              <a:rPr lang="ko-KR" altLang="en-US" smtClean="0"/>
              <a:t>2022-10-20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58417D6-F7CC-CB71-AEA9-7BF95AF3EF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EE10303-AF9B-BE86-CC0A-B6DAF6EDF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5C95BE-FAA3-4AD5-9158-7ABB6E2CCB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96880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9CE11E-596C-E5E6-DF71-2476076A81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E3DE24C-BFFE-B4B5-0FAF-38F377C570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2E0B4FB-93DB-1E04-9589-153021ACF3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B6974F5-C159-FF4F-A02C-FF8F11A16D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9C296-8FA2-43D5-85CF-C4667B6CDF21}" type="datetimeFigureOut">
              <a:rPr lang="ko-KR" altLang="en-US" smtClean="0"/>
              <a:t>2022-10-20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4859B8B-1E43-337C-96D0-AB8982CC47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EAD91B9-2C7A-4EC6-5FAF-EFBC8542F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5C95BE-FAA3-4AD5-9158-7ABB6E2CCB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83471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136035-A521-115D-7BAF-71C3DC74C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C87D462-6BB3-676A-27E8-E52293E199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1BF7684-C389-0CE2-248F-60F090603E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AE2F045-C3CD-7CDB-3DBB-E7F046401B2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C8FAE9B-CC52-90A8-DACD-82FDD7CF74E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91E83A3-0FC6-D3E9-F361-25F470DF2B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9C296-8FA2-43D5-85CF-C4667B6CDF21}" type="datetimeFigureOut">
              <a:rPr lang="ko-KR" altLang="en-US" smtClean="0"/>
              <a:t>2022-10-20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2AE62E3-E546-5DCE-2B3F-E2C39B8ACF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17E08CD-0C8D-EB24-D01C-9910EA2E6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5C95BE-FAA3-4AD5-9158-7ABB6E2CCB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41615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DABCEA-6B6A-51F3-C54F-74DA44924F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6A34F70-017A-40B3-4239-7DD191EDBE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9C296-8FA2-43D5-85CF-C4667B6CDF21}" type="datetimeFigureOut">
              <a:rPr lang="ko-KR" altLang="en-US" smtClean="0"/>
              <a:t>2022-10-20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842D8C7-141E-05A4-4077-A84B4647DD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FA2F765-4FCC-49BC-0C10-15388CF840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5C95BE-FAA3-4AD5-9158-7ABB6E2CCB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30957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F9F7D7F-B8C4-B1C6-9996-267529F1F9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9C296-8FA2-43D5-85CF-C4667B6CDF21}" type="datetimeFigureOut">
              <a:rPr lang="ko-KR" altLang="en-US" smtClean="0"/>
              <a:t>2022-10-20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76039AA-AAE1-4372-5632-258BF9B056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2E1F3FD-C2B7-3716-3477-E097CF62BC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5C95BE-FAA3-4AD5-9158-7ABB6E2CCB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95331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C7DE26-F159-04FA-ED86-6AE1FBFCC5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1268C48-AA9E-826E-46C9-BD56DA7772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F0EBA4E-64F4-6102-E111-F5036CE23F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15B3339-E0E6-D9AB-7929-A86CE878AA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9C296-8FA2-43D5-85CF-C4667B6CDF21}" type="datetimeFigureOut">
              <a:rPr lang="ko-KR" altLang="en-US" smtClean="0"/>
              <a:t>2022-10-20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609AE1F-52E8-97D4-3DE6-51D2FD30F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1F135B1-831C-9BAA-A5CE-26F2180E9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5C95BE-FAA3-4AD5-9158-7ABB6E2CCB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7244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345B72-0835-4A6A-F5E9-241077BB5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23E15DB-7C4E-5A64-DEE6-76EAD4A977B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F04E60E-64EC-586B-3011-1F01CA5B72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FA6A944-210D-0A7C-AA6E-CBBDC93D74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9C296-8FA2-43D5-85CF-C4667B6CDF21}" type="datetimeFigureOut">
              <a:rPr lang="ko-KR" altLang="en-US" smtClean="0"/>
              <a:t>2022-10-20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63B6793-C1E5-CAA8-DDAE-77954DEAA7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1D4E61B-2F15-5F4B-5F94-597061CB2F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5C95BE-FAA3-4AD5-9158-7ABB6E2CCB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85594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0FF5CB9-5320-BD20-47A1-EEDF19A4BF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85B6A93-8E0A-0E1E-56CD-E54FDA7F96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71DE0DC-CDA1-7FB2-F974-C853EF0EA35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F9C296-8FA2-43D5-85CF-C4667B6CDF21}" type="datetimeFigureOut">
              <a:rPr lang="ko-KR" altLang="en-US" smtClean="0"/>
              <a:t>2022-10-20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D1A6678-B7A1-A307-C34E-90BDFB5B68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FC20234-200A-CC46-6330-F4777CB53E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5C95BE-FAA3-4AD5-9158-7ABB6E2CCB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13611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silviasellan.com/pdf/papers/fracture-harmonics.pdf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8821CC-9AA0-D596-9322-96B20614084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ko-KR" altLang="en-US" sz="5400" b="1" dirty="0" err="1"/>
              <a:t>펄어비스</a:t>
            </a:r>
            <a:r>
              <a:rPr lang="ko-KR" altLang="en-US" sz="5400" b="1" dirty="0"/>
              <a:t> 인재양성 프로젝트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A89CDB7-5181-2962-4B8C-7931452E05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91969"/>
            <a:ext cx="9144000" cy="1655762"/>
          </a:xfrm>
        </p:spPr>
        <p:txBody>
          <a:bodyPr/>
          <a:lstStyle/>
          <a:p>
            <a:r>
              <a:rPr lang="ko-KR" altLang="en-US" dirty="0"/>
              <a:t>소프트웨어융합학과 </a:t>
            </a:r>
            <a:r>
              <a:rPr lang="en-US" altLang="ko-KR" dirty="0"/>
              <a:t>2018103258 </a:t>
            </a:r>
            <a:r>
              <a:rPr lang="ko-KR" altLang="en-US" dirty="0"/>
              <a:t>임형준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0889985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C82EC9-6A4E-0D6D-50E4-E1A059DAA9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b="1" dirty="0"/>
              <a:t>타겟 논문 </a:t>
            </a:r>
            <a:r>
              <a:rPr lang="en-US" altLang="ko-KR" sz="3200" b="1" dirty="0"/>
              <a:t>– Fracture Modes for Realtime Destruction</a:t>
            </a:r>
            <a:endParaRPr lang="ko-KR" altLang="en-US" sz="3200" b="1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7DC6E51-E4F1-8190-51DD-959C92B1D9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142785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ko-KR" altLang="en-US" sz="2400" dirty="0"/>
              <a:t>자연스러운 형태로 부서지게 하기 위한 </a:t>
            </a:r>
            <a:r>
              <a:rPr lang="en-US" altLang="ko-KR" sz="2400" dirty="0"/>
              <a:t>pre-fracture pattern </a:t>
            </a:r>
            <a:r>
              <a:rPr lang="ko-KR" altLang="en-US" sz="2400" dirty="0"/>
              <a:t>형성</a:t>
            </a:r>
            <a:endParaRPr lang="en-US" altLang="ko-KR" sz="2400" dirty="0"/>
          </a:p>
          <a:p>
            <a:pPr>
              <a:lnSpc>
                <a:spcPct val="100000"/>
              </a:lnSpc>
            </a:pPr>
            <a:r>
              <a:rPr lang="en-US" altLang="ko-KR" sz="2400" dirty="0"/>
              <a:t>Pre-fracture pattern</a:t>
            </a:r>
            <a:r>
              <a:rPr lang="ko-KR" altLang="en-US" sz="2400" dirty="0"/>
              <a:t>을 통한 자연스러운 파괴 </a:t>
            </a:r>
            <a:r>
              <a:rPr lang="en-US" altLang="ko-KR" sz="2400" dirty="0"/>
              <a:t>simulation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1E1FF5B-D13B-B05B-3E28-FB7C8739B3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7944" y="1542407"/>
            <a:ext cx="7451683" cy="425291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0BD6A88-C299-B9CD-3439-830D0D3061C5}"/>
              </a:ext>
            </a:extLst>
          </p:cNvPr>
          <p:cNvSpPr txBox="1"/>
          <p:nvPr/>
        </p:nvSpPr>
        <p:spPr>
          <a:xfrm>
            <a:off x="5447256" y="5853797"/>
            <a:ext cx="609704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4"/>
              </a:rPr>
              <a:t>https://www.silviasellan.com/pdf/papers/fracture-harmonics.pdf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690095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454A52-7EF5-94CD-84F8-F4523B7EA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b="1" dirty="0"/>
              <a:t>타겟 논문 </a:t>
            </a:r>
            <a:r>
              <a:rPr lang="en-US" altLang="ko-KR" sz="3200" b="1" dirty="0"/>
              <a:t>– Fracture Modes for Realtime Destruction</a:t>
            </a:r>
            <a:endParaRPr lang="ko-KR" altLang="en-US" sz="32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44C8932-6ADA-6C49-10A8-5F06B17D06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ko-KR" altLang="en-US" sz="2400" dirty="0"/>
              <a:t>이전까지의 방식</a:t>
            </a:r>
            <a:r>
              <a:rPr lang="en-US" altLang="ko-KR" sz="2400" dirty="0"/>
              <a:t>: Voronoi decomposition </a:t>
            </a:r>
          </a:p>
          <a:p>
            <a:pPr lvl="1">
              <a:lnSpc>
                <a:spcPct val="100000"/>
              </a:lnSpc>
            </a:pPr>
            <a:r>
              <a:rPr lang="ko-KR" altLang="en-US" sz="2000" dirty="0"/>
              <a:t>랜덤성이 있는 </a:t>
            </a:r>
            <a:r>
              <a:rPr lang="en-US" altLang="ko-KR" sz="2000" dirty="0"/>
              <a:t>pre-fracturing results </a:t>
            </a:r>
            <a:r>
              <a:rPr lang="ko-KR" altLang="en-US" sz="2000" dirty="0"/>
              <a:t>형성</a:t>
            </a:r>
            <a:endParaRPr lang="en-US" altLang="ko-KR" sz="2000" dirty="0"/>
          </a:p>
          <a:p>
            <a:pPr lvl="1">
              <a:lnSpc>
                <a:spcPct val="100000"/>
              </a:lnSpc>
            </a:pPr>
            <a:r>
              <a:rPr lang="ko-KR" altLang="en-US" sz="2000" dirty="0"/>
              <a:t>실시간으로 다양한 충격에 대한 적절한 파괴 </a:t>
            </a:r>
            <a:r>
              <a:rPr lang="en-US" altLang="ko-KR" sz="2000" dirty="0"/>
              <a:t>simulation</a:t>
            </a:r>
            <a:r>
              <a:rPr lang="ko-KR" altLang="en-US" sz="2000" dirty="0"/>
              <a:t>을 하지 못함</a:t>
            </a:r>
            <a:endParaRPr lang="en-US" altLang="ko-KR" sz="2000" dirty="0"/>
          </a:p>
          <a:p>
            <a:pPr lvl="1">
              <a:lnSpc>
                <a:spcPct val="100000"/>
              </a:lnSpc>
            </a:pPr>
            <a:endParaRPr lang="en-US" altLang="ko-KR" sz="2000" dirty="0"/>
          </a:p>
          <a:p>
            <a:pPr>
              <a:lnSpc>
                <a:spcPct val="100000"/>
              </a:lnSpc>
            </a:pPr>
            <a:r>
              <a:rPr lang="ko-KR" altLang="en-US" sz="2400" dirty="0"/>
              <a:t>해당 논문의 방식</a:t>
            </a:r>
            <a:endParaRPr lang="en-US" altLang="ko-KR" sz="2400" dirty="0"/>
          </a:p>
          <a:p>
            <a:pPr lvl="1">
              <a:lnSpc>
                <a:spcPct val="100000"/>
              </a:lnSpc>
            </a:pPr>
            <a:r>
              <a:rPr lang="ko-KR" altLang="en-US" sz="2000" dirty="0"/>
              <a:t>사실적인 </a:t>
            </a:r>
            <a:r>
              <a:rPr lang="en-US" altLang="ko-KR" sz="2000" dirty="0"/>
              <a:t>pre-fracturing results </a:t>
            </a:r>
            <a:r>
              <a:rPr lang="ko-KR" altLang="en-US" sz="2000" dirty="0"/>
              <a:t>형성</a:t>
            </a:r>
            <a:endParaRPr lang="en-US" altLang="ko-KR" sz="2000" dirty="0"/>
          </a:p>
          <a:p>
            <a:pPr lvl="1">
              <a:lnSpc>
                <a:spcPct val="100000"/>
              </a:lnSpc>
            </a:pPr>
            <a:r>
              <a:rPr lang="ko-KR" altLang="en-US" sz="2000" dirty="0"/>
              <a:t>상황에 맞는 적절한 파괴 </a:t>
            </a:r>
            <a:r>
              <a:rPr lang="en-US" altLang="ko-KR" sz="2000" dirty="0"/>
              <a:t>simulation</a:t>
            </a:r>
            <a:r>
              <a:rPr lang="ko-KR" altLang="en-US" sz="2000" dirty="0"/>
              <a:t>을 보여줄 수 있음</a:t>
            </a:r>
          </a:p>
          <a:p>
            <a:pPr>
              <a:lnSpc>
                <a:spcPct val="100000"/>
              </a:lnSpc>
            </a:pP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0763211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비교1">
            <a:hlinkClick r:id="" action="ppaction://media"/>
            <a:extLst>
              <a:ext uri="{FF2B5EF4-FFF2-40B4-BE49-F238E27FC236}">
                <a16:creationId xmlns:a16="http://schemas.microsoft.com/office/drawing/2014/main" id="{8EB8DD20-0096-2821-2CEC-5270AABF48D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0645" y="88181"/>
            <a:ext cx="11710710" cy="658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307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767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비교2">
            <a:hlinkClick r:id="" action="ppaction://media"/>
            <a:extLst>
              <a:ext uri="{FF2B5EF4-FFF2-40B4-BE49-F238E27FC236}">
                <a16:creationId xmlns:a16="http://schemas.microsoft.com/office/drawing/2014/main" id="{68726B34-E666-4235-8959-B624E96CB09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4094" y="114803"/>
            <a:ext cx="11783812" cy="6628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499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22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D3A5EC-F637-44F8-F5B0-B5C98B8C1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b="1" dirty="0"/>
              <a:t>논문을 선택하게 된 계기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64D4301-BA52-24F9-FEE6-5B8D73EE98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09304" cy="4351338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물체들과 상호 작용에 어색함 존재</a:t>
            </a:r>
            <a:endParaRPr lang="en-US" altLang="ko-KR" sz="2400" dirty="0"/>
          </a:p>
          <a:p>
            <a:r>
              <a:rPr lang="ko-KR" altLang="en-US" sz="2400" dirty="0"/>
              <a:t>나무를 베거나</a:t>
            </a:r>
            <a:r>
              <a:rPr lang="en-US" altLang="ko-KR" sz="2400" dirty="0"/>
              <a:t>, </a:t>
            </a:r>
            <a:r>
              <a:rPr lang="ko-KR" altLang="en-US" sz="2400" dirty="0"/>
              <a:t>돌을 캘 때 항상 같은 모션을 통해 같은 형태로 부서짐</a:t>
            </a:r>
            <a:endParaRPr lang="en-US" altLang="ko-KR" sz="24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A3E2F5A-5557-380A-68D8-173FC2A2BF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2706" y="1825625"/>
            <a:ext cx="6284553" cy="353506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505F970-DC51-EBF4-405E-EBF7F42E8013}"/>
              </a:ext>
            </a:extLst>
          </p:cNvPr>
          <p:cNvSpPr txBox="1"/>
          <p:nvPr/>
        </p:nvSpPr>
        <p:spPr>
          <a:xfrm>
            <a:off x="5682706" y="5992297"/>
            <a:ext cx="60940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https://www.youtube.com/watch?v=reBOpZbuxg8&amp;t=62s</a:t>
            </a:r>
          </a:p>
        </p:txBody>
      </p:sp>
    </p:spTree>
    <p:extLst>
      <p:ext uri="{BB962C8B-B14F-4D97-AF65-F5344CB8AC3E}">
        <p14:creationId xmlns:p14="http://schemas.microsoft.com/office/powerpoint/2010/main" val="29865351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D3A5EC-F637-44F8-F5B0-B5C98B8C1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b="1" dirty="0"/>
              <a:t>논문을 선택하게 된 계기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64D4301-BA52-24F9-FEE6-5B8D73EE98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09304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ko-KR" altLang="en-US" sz="2400" dirty="0"/>
              <a:t>이전 보다는 개선된 방식</a:t>
            </a:r>
            <a:endParaRPr lang="en-US" altLang="ko-KR" sz="2400" dirty="0"/>
          </a:p>
          <a:p>
            <a:pPr>
              <a:lnSpc>
                <a:spcPct val="100000"/>
              </a:lnSpc>
            </a:pPr>
            <a:r>
              <a:rPr lang="ko-KR" altLang="en-US" sz="2400" dirty="0"/>
              <a:t>실제 현상과는 괴리감이 존재</a:t>
            </a:r>
            <a:endParaRPr lang="en-US" altLang="ko-KR" sz="24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AA4AE0A-F676-55F8-505F-7F5FF33081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3856" y="1825626"/>
            <a:ext cx="6425734" cy="36144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CF42648-9599-7093-CD56-3485F381D1B5}"/>
              </a:ext>
            </a:extLst>
          </p:cNvPr>
          <p:cNvSpPr txBox="1"/>
          <p:nvPr/>
        </p:nvSpPr>
        <p:spPr>
          <a:xfrm>
            <a:off x="6097930" y="5992297"/>
            <a:ext cx="60940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https://www.youtube.com/watch?v=WlbxC18Y9PM</a:t>
            </a:r>
          </a:p>
        </p:txBody>
      </p:sp>
    </p:spTree>
    <p:extLst>
      <p:ext uri="{BB962C8B-B14F-4D97-AF65-F5344CB8AC3E}">
        <p14:creationId xmlns:p14="http://schemas.microsoft.com/office/powerpoint/2010/main" val="12596030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2A15AC-0F5A-A480-A3E8-02AD7B19E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b="1" dirty="0"/>
              <a:t>논문을 게임에 적용한다면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2A3A3DA-A95E-DFEA-5311-0680B946F1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736766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ko-KR" altLang="en-US" sz="2400" dirty="0"/>
              <a:t>게임 이용자들은 게임 내에 많은 물체들과 상호작용 하기를 원함</a:t>
            </a:r>
            <a:endParaRPr lang="en-US" altLang="ko-KR" sz="2400" dirty="0"/>
          </a:p>
          <a:p>
            <a:pPr>
              <a:lnSpc>
                <a:spcPct val="100000"/>
              </a:lnSpc>
            </a:pPr>
            <a:r>
              <a:rPr lang="ko-KR" altLang="en-US" sz="2400" dirty="0"/>
              <a:t>다양한 상호작용 모션</a:t>
            </a:r>
            <a:r>
              <a:rPr lang="en-US" altLang="ko-KR" sz="2400" dirty="0"/>
              <a:t> (</a:t>
            </a:r>
            <a:r>
              <a:rPr lang="ko-KR" altLang="en-US" sz="2400" dirty="0"/>
              <a:t>왼쪽과 오른쪽으로 나무를 베기 등</a:t>
            </a:r>
            <a:r>
              <a:rPr lang="en-US" altLang="ko-KR" sz="2400" dirty="0"/>
              <a:t>)</a:t>
            </a:r>
            <a:r>
              <a:rPr lang="ko-KR" altLang="en-US" sz="2400" dirty="0"/>
              <a:t>에 적합한 </a:t>
            </a:r>
            <a:r>
              <a:rPr lang="en-US" altLang="ko-KR" sz="2400" dirty="0"/>
              <a:t>fracture pattern</a:t>
            </a:r>
            <a:r>
              <a:rPr lang="ko-KR" altLang="en-US" sz="2400" dirty="0"/>
              <a:t>을 이용</a:t>
            </a:r>
            <a:endParaRPr lang="en-US" altLang="ko-KR" sz="2400" dirty="0"/>
          </a:p>
          <a:p>
            <a:pPr>
              <a:lnSpc>
                <a:spcPct val="100000"/>
              </a:lnSpc>
            </a:pPr>
            <a:r>
              <a:rPr lang="ko-KR" altLang="en-US" sz="2400" dirty="0"/>
              <a:t>실제와 유사한 파괴 </a:t>
            </a:r>
            <a:r>
              <a:rPr lang="en-US" altLang="ko-KR" sz="2400" dirty="0"/>
              <a:t>simulation</a:t>
            </a:r>
            <a:r>
              <a:rPr lang="ko-KR" altLang="en-US" sz="2400" dirty="0"/>
              <a:t> 동작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13214589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543</TotalTime>
  <Words>189</Words>
  <Application>Microsoft Office PowerPoint</Application>
  <PresentationFormat>와이드스크린</PresentationFormat>
  <Paragraphs>30</Paragraphs>
  <Slides>8</Slides>
  <Notes>4</Notes>
  <HiddenSlides>0</HiddenSlides>
  <MMClips>2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1" baseType="lpstr">
      <vt:lpstr>맑은 고딕</vt:lpstr>
      <vt:lpstr>Arial</vt:lpstr>
      <vt:lpstr>Office 테마</vt:lpstr>
      <vt:lpstr>펄어비스 인재양성 프로젝트</vt:lpstr>
      <vt:lpstr>타겟 논문 – Fracture Modes for Realtime Destruction</vt:lpstr>
      <vt:lpstr>타겟 논문 – Fracture Modes for Realtime Destruction</vt:lpstr>
      <vt:lpstr>PowerPoint 프레젠테이션</vt:lpstr>
      <vt:lpstr>PowerPoint 프레젠테이션</vt:lpstr>
      <vt:lpstr>논문을 선택하게 된 계기</vt:lpstr>
      <vt:lpstr>논문을 선택하게 된 계기</vt:lpstr>
      <vt:lpstr>논문을 게임에 적용한다면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펄어비스 인재양성 프로젝트</dc:title>
  <dc:creator>임 형준</dc:creator>
  <cp:lastModifiedBy>임 형준</cp:lastModifiedBy>
  <cp:revision>190</cp:revision>
  <dcterms:created xsi:type="dcterms:W3CDTF">2022-10-17T15:20:08Z</dcterms:created>
  <dcterms:modified xsi:type="dcterms:W3CDTF">2022-10-19T17:26:05Z</dcterms:modified>
</cp:coreProperties>
</file>